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92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700FC0-9E7A-4C53-8A3B-3C3C9A736C4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AF122B6-E47E-4A80-A9F3-23FD10D674F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7765" y="86945"/>
            <a:ext cx="10363200" cy="1312268"/>
          </a:xfrm>
        </p:spPr>
        <p:txBody>
          <a:bodyPr/>
          <a:lstStyle/>
          <a:p>
            <a:br>
              <a:rPr lang="en-US" sz="3200" b="1" dirty="0">
                <a:solidFill>
                  <a:schemeClr val="tx1"/>
                </a:solidFill>
                <a:latin typeface="Amasis MT Pro Black" panose="020B0604020202020204" pitchFamily="18" charset="0"/>
              </a:rPr>
            </a:br>
            <a:br>
              <a:rPr lang="en-US" sz="4400" b="1" dirty="0">
                <a:solidFill>
                  <a:schemeClr val="tx1"/>
                </a:solidFill>
                <a:latin typeface="Amasis MT Pro Black" panose="020B0604020202020204" pitchFamily="18" charset="0"/>
              </a:rPr>
            </a:br>
            <a:r>
              <a:rPr lang="en-US" sz="5400" b="1" dirty="0">
                <a:solidFill>
                  <a:schemeClr val="tx1"/>
                </a:solidFill>
                <a:latin typeface="Broadway" panose="04040905080B02020502" pitchFamily="82" charset="0"/>
              </a:rPr>
              <a:t>Serenity Now</a:t>
            </a:r>
            <a:br>
              <a:rPr lang="en-US" sz="4400" b="1" dirty="0">
                <a:solidFill>
                  <a:schemeClr val="tx1"/>
                </a:solidFill>
                <a:latin typeface="Broadway" panose="04040905080B02020502" pitchFamily="82" charset="0"/>
              </a:rPr>
            </a:br>
            <a:endParaRPr lang="en-US" sz="2800" b="1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808E15-C456-B981-EE2B-31848F2B44D3}"/>
              </a:ext>
            </a:extLst>
          </p:cNvPr>
          <p:cNvSpPr txBox="1"/>
          <p:nvPr/>
        </p:nvSpPr>
        <p:spPr>
          <a:xfrm>
            <a:off x="3969374" y="1616214"/>
            <a:ext cx="74431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Broadway" panose="04040905080B02020502" pitchFamily="82" charset="0"/>
              </a:rPr>
              <a:t>Location:  	Messiah Lutheran Church</a:t>
            </a:r>
          </a:p>
          <a:p>
            <a:r>
              <a:rPr lang="en-US" sz="2200" dirty="0">
                <a:latin typeface="Broadway" panose="04040905080B02020502" pitchFamily="82" charset="0"/>
              </a:rPr>
              <a:t>		305 W Magnetic Street, Marquette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8CDDC06-55DC-1BDF-751C-C566DC1BB66C}"/>
              </a:ext>
            </a:extLst>
          </p:cNvPr>
          <p:cNvSpPr txBox="1">
            <a:spLocks/>
          </p:cNvSpPr>
          <p:nvPr/>
        </p:nvSpPr>
        <p:spPr>
          <a:xfrm>
            <a:off x="1137765" y="739897"/>
            <a:ext cx="10363200" cy="6593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600" kern="120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200" b="1" dirty="0">
                <a:solidFill>
                  <a:schemeClr val="tx1"/>
                </a:solidFill>
                <a:latin typeface="Amasis MT Pro Black" panose="020B0604020202020204" pitchFamily="18" charset="0"/>
              </a:rPr>
            </a:br>
            <a:br>
              <a:rPr lang="en-US" sz="4400" b="1" dirty="0">
                <a:solidFill>
                  <a:schemeClr val="tx1"/>
                </a:solidFill>
                <a:latin typeface="Amasis MT Pro Black" panose="020B0604020202020204" pitchFamily="18" charset="0"/>
              </a:rPr>
            </a:br>
            <a:br>
              <a:rPr lang="en-US" sz="4400" b="1" dirty="0">
                <a:solidFill>
                  <a:schemeClr val="tx1"/>
                </a:solidFill>
                <a:latin typeface="Broadway" panose="04040905080B02020502" pitchFamily="82" charset="0"/>
              </a:rPr>
            </a:br>
            <a:br>
              <a:rPr lang="en-US" sz="3200" b="1" dirty="0">
                <a:solidFill>
                  <a:schemeClr val="tx1"/>
                </a:solidFill>
                <a:latin typeface="Broadway" panose="04040905080B02020502" pitchFamily="82" charset="0"/>
              </a:rPr>
            </a:br>
            <a:r>
              <a:rPr lang="en-US" sz="2800" b="1" dirty="0">
                <a:solidFill>
                  <a:schemeClr val="tx1"/>
                </a:solidFill>
                <a:latin typeface="Broadway" panose="04040905080B02020502" pitchFamily="82" charset="0"/>
              </a:rPr>
              <a:t>Alcoholics Anonymous Early Morning Meeting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A2329C-9F5E-BC8F-7A90-71534C3FBAD8}"/>
              </a:ext>
            </a:extLst>
          </p:cNvPr>
          <p:cNvSpPr txBox="1"/>
          <p:nvPr/>
        </p:nvSpPr>
        <p:spPr>
          <a:xfrm>
            <a:off x="3969374" y="2494550"/>
            <a:ext cx="74431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Broadway" panose="04040905080B02020502" pitchFamily="82" charset="0"/>
              </a:rPr>
              <a:t>Time:  	7:00 a.m. to 8:00 a.m.</a:t>
            </a:r>
          </a:p>
          <a:p>
            <a:r>
              <a:rPr lang="en-US" sz="2200" dirty="0">
                <a:latin typeface="Broadway" panose="04040905080B02020502" pitchFamily="82" charset="0"/>
              </a:rPr>
              <a:t>		Monday, Wednesday, and Thursday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96DD00-0140-402D-459D-2036DA16F175}"/>
              </a:ext>
            </a:extLst>
          </p:cNvPr>
          <p:cNvSpPr txBox="1"/>
          <p:nvPr/>
        </p:nvSpPr>
        <p:spPr>
          <a:xfrm>
            <a:off x="3969374" y="3429000"/>
            <a:ext cx="74431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Broadway" panose="04040905080B02020502" pitchFamily="82" charset="0"/>
              </a:rPr>
              <a:t>Format:  	Open</a:t>
            </a:r>
          </a:p>
        </p:txBody>
      </p:sp>
      <p:pic>
        <p:nvPicPr>
          <p:cNvPr id="13" name="Picture 4" descr="Information on Submitting Questions to AA General Service Conference –  Alcoholics Anonymous">
            <a:extLst>
              <a:ext uri="{FF2B5EF4-FFF2-40B4-BE49-F238E27FC236}">
                <a16:creationId xmlns:a16="http://schemas.microsoft.com/office/drawing/2014/main" id="{D8FA09A7-7708-7DC6-72CD-A2A60362C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2" y="1527056"/>
            <a:ext cx="2032712" cy="203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A4C2287-BA15-88D4-9542-858B275C2AAE}"/>
              </a:ext>
            </a:extLst>
          </p:cNvPr>
          <p:cNvSpPr txBox="1"/>
          <p:nvPr/>
        </p:nvSpPr>
        <p:spPr>
          <a:xfrm>
            <a:off x="3969373" y="4073082"/>
            <a:ext cx="74431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Broadway" panose="04040905080B02020502" pitchFamily="82" charset="0"/>
              </a:rPr>
              <a:t>Schedule:	Monday – Big Book “</a:t>
            </a:r>
            <a:r>
              <a:rPr lang="en-US" sz="2200" dirty="0" err="1">
                <a:latin typeface="Broadway" panose="04040905080B02020502" pitchFamily="82" charset="0"/>
              </a:rPr>
              <a:t>Readtime</a:t>
            </a:r>
            <a:r>
              <a:rPr lang="en-US" sz="2200" dirty="0">
                <a:latin typeface="Broadway" panose="04040905080B02020502" pitchFamily="82" charset="0"/>
              </a:rPr>
              <a:t>” </a:t>
            </a:r>
          </a:p>
          <a:p>
            <a:r>
              <a:rPr lang="en-US" sz="2200" dirty="0">
                <a:latin typeface="Broadway" panose="04040905080B02020502" pitchFamily="82" charset="0"/>
              </a:rPr>
              <a:t>		Wednesday – The Twelve Promises</a:t>
            </a:r>
          </a:p>
          <a:p>
            <a:r>
              <a:rPr lang="en-US" sz="2200" dirty="0">
                <a:latin typeface="Broadway" panose="04040905080B02020502" pitchFamily="82" charset="0"/>
              </a:rPr>
              <a:t>		Thursday – The Twelve Steps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8A9E36-05A9-F5F4-FBC3-D8E22D556F87}"/>
              </a:ext>
            </a:extLst>
          </p:cNvPr>
          <p:cNvSpPr txBox="1"/>
          <p:nvPr/>
        </p:nvSpPr>
        <p:spPr>
          <a:xfrm>
            <a:off x="3969373" y="5293445"/>
            <a:ext cx="80155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Broadway" panose="04040905080B02020502" pitchFamily="82" charset="0"/>
              </a:rPr>
              <a:t>Contacts:	Laura  lkagy@greatlakesrecovery.org</a:t>
            </a:r>
          </a:p>
          <a:p>
            <a:r>
              <a:rPr lang="en-US" sz="2200" dirty="0">
                <a:latin typeface="Broadway" panose="04040905080B02020502" pitchFamily="82" charset="0"/>
              </a:rPr>
              <a:t>			  906-458-7161	</a:t>
            </a:r>
          </a:p>
          <a:p>
            <a:r>
              <a:rPr lang="en-US" sz="2200" dirty="0">
                <a:latin typeface="Broadway" panose="04040905080B02020502" pitchFamily="82" charset="0"/>
              </a:rPr>
              <a:t>		Vince   vincenystrom@gmail.com</a:t>
            </a:r>
          </a:p>
          <a:p>
            <a:r>
              <a:rPr lang="en-US" sz="2200" dirty="0">
                <a:latin typeface="Broadway" panose="04040905080B02020502" pitchFamily="82" charset="0"/>
              </a:rPr>
              <a:t>			  734-255-7167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8C7ED8-DFDD-A16F-1ACA-79E633217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63" y="3755185"/>
            <a:ext cx="3627196" cy="124345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6C72316-56B2-9160-4B37-12633161504B}"/>
              </a:ext>
            </a:extLst>
          </p:cNvPr>
          <p:cNvSpPr/>
          <p:nvPr/>
        </p:nvSpPr>
        <p:spPr>
          <a:xfrm>
            <a:off x="153563" y="3755185"/>
            <a:ext cx="3627196" cy="22464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EE67FC-7B5F-4971-0186-F590D6AA664B}"/>
              </a:ext>
            </a:extLst>
          </p:cNvPr>
          <p:cNvSpPr txBox="1"/>
          <p:nvPr/>
        </p:nvSpPr>
        <p:spPr>
          <a:xfrm>
            <a:off x="452467" y="5078313"/>
            <a:ext cx="3029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oadway" panose="04040905080B02020502" pitchFamily="82" charset="0"/>
              </a:rPr>
              <a:t>Parking is available on Magnetic Street in front of the church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441D5D2D-00C2-BEF1-E81F-E324E1764391}"/>
              </a:ext>
            </a:extLst>
          </p:cNvPr>
          <p:cNvSpPr/>
          <p:nvPr/>
        </p:nvSpPr>
        <p:spPr>
          <a:xfrm>
            <a:off x="1535634" y="3859887"/>
            <a:ext cx="307126" cy="3072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196</TotalTime>
  <Words>118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Amasis MT Pro Black</vt:lpstr>
      <vt:lpstr>Arial</vt:lpstr>
      <vt:lpstr>Broadway</vt:lpstr>
      <vt:lpstr>Century Gothic</vt:lpstr>
      <vt:lpstr>Courier New</vt:lpstr>
      <vt:lpstr>Palatino Linotype</vt:lpstr>
      <vt:lpstr>Company background presentation</vt:lpstr>
      <vt:lpstr>  Serenity Now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Serenity Now</dc:title>
  <dc:creator>Vince Nystrom</dc:creator>
  <cp:lastModifiedBy>Vince Nystrom</cp:lastModifiedBy>
  <cp:revision>5</cp:revision>
  <cp:lastPrinted>2023-04-18T15:57:34Z</cp:lastPrinted>
  <dcterms:created xsi:type="dcterms:W3CDTF">2023-04-18T12:32:16Z</dcterms:created>
  <dcterms:modified xsi:type="dcterms:W3CDTF">2023-04-18T15:57:54Z</dcterms:modified>
</cp:coreProperties>
</file>